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0F7A"/>
    <a:srgbClr val="0F129D"/>
    <a:srgbClr val="FFCC00"/>
    <a:srgbClr val="0D03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0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32000">
              <a:srgbClr val="0C0F7A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ST 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2084668"/>
            <a:ext cx="4038600" cy="12681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86200" y="20574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>
                <a:ln>
                  <a:solidFill>
                    <a:srgbClr val="FF0000">
                      <a:alpha val="47000"/>
                    </a:srgbClr>
                  </a:solidFill>
                </a:ln>
                <a:solidFill>
                  <a:srgbClr val="FFCC00"/>
                </a:solidFill>
                <a:latin typeface="Air Millhouse Outline" pitchFamily="2" charset="0"/>
              </a:rPr>
              <a:t>ONE</a:t>
            </a:r>
            <a:endParaRPr lang="en-US" sz="3600" b="1" i="1" dirty="0">
              <a:ln>
                <a:solidFill>
                  <a:srgbClr val="FF0000">
                    <a:alpha val="47000"/>
                  </a:srgbClr>
                </a:solidFill>
              </a:ln>
              <a:solidFill>
                <a:srgbClr val="FFCC00"/>
              </a:solidFill>
              <a:latin typeface="Air Millhouse Outline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4600" y="1771471"/>
            <a:ext cx="1828800" cy="1200329"/>
          </a:xfrm>
        </p:spPr>
        <p:txBody>
          <a:bodyPr wrap="square">
            <a:spAutoFit/>
          </a:bodyPr>
          <a:lstStyle/>
          <a:p>
            <a:r>
              <a:rPr lang="en-US" sz="7200" i="1" dirty="0" smtClean="0">
                <a:ln w="12700" cap="flat">
                  <a:gradFill flip="none" rotWithShape="1"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round/>
                </a:ln>
                <a:gradFill>
                  <a:gsLst>
                    <a:gs pos="7000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Stencil" pitchFamily="82" charset="0"/>
              </a:rPr>
              <a:t>P-5</a:t>
            </a:r>
            <a:endParaRPr lang="en-US" sz="7200" i="1" dirty="0">
              <a:ln w="12700" cap="flat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round/>
              </a:ln>
              <a:gradFill>
                <a:gsLst>
                  <a:gs pos="7000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atin typeface="Stencil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0800" y="3103602"/>
            <a:ext cx="5114778" cy="553998"/>
          </a:xfrm>
        </p:spPr>
        <p:txBody>
          <a:bodyPr>
            <a:spAutoFit/>
          </a:bodyPr>
          <a:lstStyle/>
          <a:p>
            <a:r>
              <a:rPr lang="en-US" sz="3600" dirty="0" smtClean="0">
                <a:ln w="3175" cap="flat">
                  <a:solidFill>
                    <a:srgbClr val="0D030B">
                      <a:alpha val="65000"/>
                    </a:srgbClr>
                  </a:solidFill>
                  <a:round/>
                </a:ln>
                <a:gradFill flip="none" rotWithShape="1">
                  <a:gsLst>
                    <a:gs pos="0">
                      <a:schemeClr val="accent4">
                        <a:tint val="13000"/>
                      </a:schemeClr>
                    </a:gs>
                    <a:gs pos="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  <a:tileRect/>
                </a:gradFill>
                <a:latin typeface="BreezedCaps" pitchFamily="2" charset="0"/>
              </a:rPr>
              <a:t>Industries</a:t>
            </a:r>
            <a:endParaRPr lang="en-US" sz="3600" dirty="0">
              <a:ln w="3175" cap="flat">
                <a:solidFill>
                  <a:srgbClr val="0D030B">
                    <a:alpha val="65000"/>
                  </a:srgbClr>
                </a:solidFill>
                <a:round/>
              </a:ln>
              <a:gradFill flip="none" rotWithShape="1">
                <a:gsLst>
                  <a:gs pos="0">
                    <a:schemeClr val="accent4">
                      <a:tint val="13000"/>
                    </a:schemeClr>
                  </a:gs>
                  <a:gs pos="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  <a:tileRect/>
              </a:gradFill>
              <a:latin typeface="BreezedCaps" pitchFamily="2" charset="0"/>
            </a:endParaRPr>
          </a:p>
        </p:txBody>
      </p:sp>
      <p:pic>
        <p:nvPicPr>
          <p:cNvPr id="7" name="Picture 6" descr="US STA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2743200"/>
            <a:ext cx="381000" cy="190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146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Median</vt:lpstr>
      <vt:lpstr>P-5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P-5</dc:title>
  <dc:creator>ussetup</dc:creator>
  <cp:lastModifiedBy>ussetup</cp:lastModifiedBy>
  <cp:revision>17</cp:revision>
  <dcterms:created xsi:type="dcterms:W3CDTF">2014-05-04T15:56:41Z</dcterms:created>
  <dcterms:modified xsi:type="dcterms:W3CDTF">2014-05-04T18:24:12Z</dcterms:modified>
</cp:coreProperties>
</file>